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Gill Sans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Montserrat-bold.fntdata"/><Relationship Id="rId21" Type="http://schemas.openxmlformats.org/officeDocument/2006/relationships/slide" Target="slides/slide15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GillSans-bold.fntdata"/><Relationship Id="rId25" Type="http://schemas.openxmlformats.org/officeDocument/2006/relationships/slide" Target="slides/slide19.xml"/><Relationship Id="rId47" Type="http://schemas.openxmlformats.org/officeDocument/2006/relationships/font" Target="fonts/Gill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7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Readability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79" name="Google Shape;3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